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68" r:id="rId3"/>
    <p:sldId id="269" r:id="rId4"/>
    <p:sldId id="258" r:id="rId5"/>
    <p:sldId id="260" r:id="rId6"/>
    <p:sldId id="261" r:id="rId7"/>
    <p:sldId id="259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2B0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Social Media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basics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770619B-18D9-4A6B-B34E-398403B1A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552"/>
            <a:ext cx="4957348" cy="533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B78568-9F45-4427-8F32-52D88DF2CB6C}"/>
              </a:ext>
            </a:extLst>
          </p:cNvPr>
          <p:cNvSpPr txBox="1"/>
          <p:nvPr/>
        </p:nvSpPr>
        <p:spPr>
          <a:xfrm>
            <a:off x="951345" y="812800"/>
            <a:ext cx="3103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+mj-lt"/>
              </a:rPr>
              <a:t>Bait, Hook and Reel 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FB52F3-133F-4D54-B110-275267BC6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71" y="812800"/>
            <a:ext cx="4706609" cy="529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9755C-5044-46EF-BF3C-7627A17AA726}"/>
              </a:ext>
            </a:extLst>
          </p:cNvPr>
          <p:cNvSpPr txBox="1"/>
          <p:nvPr/>
        </p:nvSpPr>
        <p:spPr>
          <a:xfrm>
            <a:off x="692728" y="2429164"/>
            <a:ext cx="3362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</a:rPr>
              <a:t>Website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</a:rPr>
              <a:t>Lead Generation tool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</a:rPr>
              <a:t>Retarget</a:t>
            </a:r>
          </a:p>
        </p:txBody>
      </p:sp>
    </p:spTree>
    <p:extLst>
      <p:ext uri="{BB962C8B-B14F-4D97-AF65-F5344CB8AC3E}">
        <p14:creationId xmlns:p14="http://schemas.microsoft.com/office/powerpoint/2010/main" val="25389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B78568-9F45-4427-8F32-52D88DF2CB6C}"/>
              </a:ext>
            </a:extLst>
          </p:cNvPr>
          <p:cNvSpPr txBox="1"/>
          <p:nvPr/>
        </p:nvSpPr>
        <p:spPr>
          <a:xfrm>
            <a:off x="951346" y="812800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+mj-lt"/>
              </a:rPr>
              <a:t>Be Realist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5FF110-B63F-41CB-BF0E-6880BC53E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812800"/>
            <a:ext cx="5294313" cy="52943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881053-172F-468C-84E9-65AE14F0FBD7}"/>
              </a:ext>
            </a:extLst>
          </p:cNvPr>
          <p:cNvSpPr txBox="1"/>
          <p:nvPr/>
        </p:nvSpPr>
        <p:spPr>
          <a:xfrm>
            <a:off x="618836" y="1905506"/>
            <a:ext cx="3407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800" dirty="0">
                <a:solidFill>
                  <a:schemeClr val="bg1"/>
                </a:solidFill>
              </a:rPr>
              <a:t>Spreading yourself to thin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800" dirty="0">
                <a:solidFill>
                  <a:schemeClr val="bg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541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 fontScale="90000"/>
          </a:bodyPr>
          <a:lstStyle/>
          <a:p>
            <a:pPr lvl="0" algn="ctr"/>
            <a:r>
              <a:rPr lang="en-AU" dirty="0"/>
              <a:t>“Help your customers and you help your business.”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Leo Burnett</a:t>
            </a:r>
          </a:p>
        </p:txBody>
      </p:sp>
    </p:spTree>
    <p:extLst>
      <p:ext uri="{BB962C8B-B14F-4D97-AF65-F5344CB8AC3E}">
        <p14:creationId xmlns:p14="http://schemas.microsoft.com/office/powerpoint/2010/main" val="130574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7E073-F1D2-45DA-A267-EF07CD044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90" y="727085"/>
            <a:ext cx="5745019" cy="5687569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A672DD10-22DF-4A64-AC7C-5395BF25455C}"/>
              </a:ext>
            </a:extLst>
          </p:cNvPr>
          <p:cNvSpPr/>
          <p:nvPr/>
        </p:nvSpPr>
        <p:spPr>
          <a:xfrm>
            <a:off x="8829964" y="2844800"/>
            <a:ext cx="2530764" cy="96981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Real Estate ads  0.99%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80B3642F-7081-41EA-9A68-417E8325F59A}"/>
              </a:ext>
            </a:extLst>
          </p:cNvPr>
          <p:cNvSpPr/>
          <p:nvPr/>
        </p:nvSpPr>
        <p:spPr>
          <a:xfrm flipH="1">
            <a:off x="3962399" y="2952033"/>
            <a:ext cx="1496289" cy="123767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Finance ads  0.56%</a:t>
            </a:r>
          </a:p>
        </p:txBody>
      </p:sp>
    </p:spTree>
    <p:extLst>
      <p:ext uri="{BB962C8B-B14F-4D97-AF65-F5344CB8AC3E}">
        <p14:creationId xmlns:p14="http://schemas.microsoft.com/office/powerpoint/2010/main" val="371460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225BF-DC82-4C81-8C75-455314678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7" y="2863821"/>
            <a:ext cx="11602046" cy="113035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9BD2A3-5DD0-4FF6-A79A-78ABAAA83058}"/>
              </a:ext>
            </a:extLst>
          </p:cNvPr>
          <p:cNvSpPr/>
          <p:nvPr/>
        </p:nvSpPr>
        <p:spPr>
          <a:xfrm>
            <a:off x="1256145" y="3144983"/>
            <a:ext cx="1764146" cy="1570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9D1B3F-C490-4992-A810-94E106571823}"/>
              </a:ext>
            </a:extLst>
          </p:cNvPr>
          <p:cNvSpPr/>
          <p:nvPr/>
        </p:nvSpPr>
        <p:spPr>
          <a:xfrm>
            <a:off x="1256145" y="3429000"/>
            <a:ext cx="1764146" cy="1570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EAB2BB-CCEB-4C68-B53F-D918FA9C0EC1}"/>
              </a:ext>
            </a:extLst>
          </p:cNvPr>
          <p:cNvSpPr/>
          <p:nvPr/>
        </p:nvSpPr>
        <p:spPr>
          <a:xfrm>
            <a:off x="1256145" y="3711589"/>
            <a:ext cx="1764146" cy="1570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11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 algn="ctr"/>
            <a:r>
              <a:rPr lang="en-AU" dirty="0"/>
              <a:t>“Market like the year you are in!”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Gary </a:t>
            </a:r>
            <a:r>
              <a:rPr lang="en-US" dirty="0" err="1">
                <a:solidFill>
                  <a:srgbClr val="FFFFFF"/>
                </a:solidFill>
              </a:rPr>
              <a:t>Vaynerchuck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0137E3-9CD8-45EF-A30C-3D4471D8D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0" y="57468"/>
            <a:ext cx="6800532" cy="680053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D41E1A-52DC-4263-9AF3-7AA79B37FD14}"/>
              </a:ext>
            </a:extLst>
          </p:cNvPr>
          <p:cNvSpPr txBox="1"/>
          <p:nvPr/>
        </p:nvSpPr>
        <p:spPr>
          <a:xfrm>
            <a:off x="423228" y="2274838"/>
            <a:ext cx="4257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chemeClr val="bg1"/>
                </a:solidFill>
                <a:latin typeface="+mj-lt"/>
              </a:rPr>
              <a:t>Pre </a:t>
            </a:r>
            <a:r>
              <a:rPr lang="en-AU" sz="4800" dirty="0" err="1">
                <a:solidFill>
                  <a:schemeClr val="bg1"/>
                </a:solidFill>
                <a:latin typeface="+mj-lt"/>
              </a:rPr>
              <a:t>Covid</a:t>
            </a:r>
            <a:r>
              <a:rPr lang="en-AU" sz="4800" dirty="0">
                <a:solidFill>
                  <a:schemeClr val="bg1"/>
                </a:solidFill>
                <a:latin typeface="+mj-lt"/>
              </a:rPr>
              <a:t> 19 Real Estate Business</a:t>
            </a:r>
          </a:p>
        </p:txBody>
      </p:sp>
    </p:spTree>
    <p:extLst>
      <p:ext uri="{BB962C8B-B14F-4D97-AF65-F5344CB8AC3E}">
        <p14:creationId xmlns:p14="http://schemas.microsoft.com/office/powerpoint/2010/main" val="18560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 fontScale="90000"/>
          </a:bodyPr>
          <a:lstStyle/>
          <a:p>
            <a:pPr lvl="0" algn="ctr"/>
            <a:r>
              <a:rPr lang="en-AU" dirty="0">
                <a:solidFill>
                  <a:srgbClr val="171716"/>
                </a:solidFill>
                <a:latin typeface="Roboto"/>
              </a:rPr>
              <a:t>“Don’t find customers for your products, find products for your customers.”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Seth Godin</a:t>
            </a:r>
          </a:p>
        </p:txBody>
      </p:sp>
    </p:spTree>
    <p:extLst>
      <p:ext uri="{BB962C8B-B14F-4D97-AF65-F5344CB8AC3E}">
        <p14:creationId xmlns:p14="http://schemas.microsoft.com/office/powerpoint/2010/main" val="280828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65B212C-9160-4F58-9681-EAEE2BA0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dirty="0"/>
              <a:t>Your Options/ Channels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51168B2-C784-4625-9DA2-0E4B7B6B9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06" y="2159337"/>
            <a:ext cx="3658514" cy="3658514"/>
          </a:xfrm>
        </p:spPr>
      </p:pic>
    </p:spTree>
    <p:extLst>
      <p:ext uri="{BB962C8B-B14F-4D97-AF65-F5344CB8AC3E}">
        <p14:creationId xmlns:p14="http://schemas.microsoft.com/office/powerpoint/2010/main" val="376218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14F432-ADA7-45F0-A52F-CE3E397D0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812800"/>
            <a:ext cx="5294313" cy="529431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B78568-9F45-4427-8F32-52D88DF2CB6C}"/>
              </a:ext>
            </a:extLst>
          </p:cNvPr>
          <p:cNvSpPr txBox="1"/>
          <p:nvPr/>
        </p:nvSpPr>
        <p:spPr>
          <a:xfrm>
            <a:off x="498763" y="489634"/>
            <a:ext cx="3482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+mj-lt"/>
              </a:rPr>
              <a:t>Your Audience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6F663-E6F5-491D-B33C-FCAF69506C8E}"/>
              </a:ext>
            </a:extLst>
          </p:cNvPr>
          <p:cNvSpPr txBox="1"/>
          <p:nvPr/>
        </p:nvSpPr>
        <p:spPr>
          <a:xfrm>
            <a:off x="387893" y="1720840"/>
            <a:ext cx="37037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5400" dirty="0">
                <a:solidFill>
                  <a:schemeClr val="bg1"/>
                </a:solidFill>
              </a:rPr>
              <a:t>Persona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5400" dirty="0">
                <a:solidFill>
                  <a:schemeClr val="bg1"/>
                </a:solidFill>
              </a:rPr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5400" dirty="0">
                <a:solidFill>
                  <a:schemeClr val="bg1"/>
                </a:solidFill>
              </a:rPr>
              <a:t>Niche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5400" dirty="0">
                <a:solidFill>
                  <a:schemeClr val="bg1"/>
                </a:solidFill>
              </a:rPr>
              <a:t>Exclusions</a:t>
            </a:r>
          </a:p>
        </p:txBody>
      </p:sp>
    </p:spTree>
    <p:extLst>
      <p:ext uri="{BB962C8B-B14F-4D97-AF65-F5344CB8AC3E}">
        <p14:creationId xmlns:p14="http://schemas.microsoft.com/office/powerpoint/2010/main" val="220805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B78568-9F45-4427-8F32-52D88DF2CB6C}"/>
              </a:ext>
            </a:extLst>
          </p:cNvPr>
          <p:cNvSpPr txBox="1"/>
          <p:nvPr/>
        </p:nvSpPr>
        <p:spPr>
          <a:xfrm>
            <a:off x="655781" y="812800"/>
            <a:ext cx="375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+mj-lt"/>
              </a:rPr>
              <a:t>Getting the word out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83C927-8C47-4F3F-B2B9-AE0A8E717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812800"/>
            <a:ext cx="4235450" cy="529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E17BF0-E65D-4C89-BC9D-B6B494A2F198}"/>
              </a:ext>
            </a:extLst>
          </p:cNvPr>
          <p:cNvSpPr txBox="1"/>
          <p:nvPr/>
        </p:nvSpPr>
        <p:spPr>
          <a:xfrm>
            <a:off x="175492" y="2213382"/>
            <a:ext cx="43595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</a:rPr>
              <a:t>Localised content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</a:rPr>
              <a:t>Repurpose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</a:rPr>
              <a:t>Cost Management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AU" sz="4000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A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4144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{673C82F7-AFEF-4AD4-8078-45D8E7458B9D}tf56160789</Template>
  <TotalTime>0</TotalTime>
  <Words>99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Franklin Gothic Book</vt:lpstr>
      <vt:lpstr>Roboto</vt:lpstr>
      <vt:lpstr>1_RetrospectVTI</vt:lpstr>
      <vt:lpstr>Social Media 101</vt:lpstr>
      <vt:lpstr>PowerPoint Presentation</vt:lpstr>
      <vt:lpstr>PowerPoint Presentation</vt:lpstr>
      <vt:lpstr>“Market like the year you are in!”</vt:lpstr>
      <vt:lpstr>PowerPoint Presentation</vt:lpstr>
      <vt:lpstr>“Don’t find customers for your products, find products for your customers.”</vt:lpstr>
      <vt:lpstr>Your Options/ Channels</vt:lpstr>
      <vt:lpstr>PowerPoint Presentation</vt:lpstr>
      <vt:lpstr>PowerPoint Presentation</vt:lpstr>
      <vt:lpstr>PowerPoint Presentation</vt:lpstr>
      <vt:lpstr>PowerPoint Presentation</vt:lpstr>
      <vt:lpstr>“Help your customers and you help your business.”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2020-04-01T06:58:02Z</dcterms:created>
  <dcterms:modified xsi:type="dcterms:W3CDTF">2020-04-01T11:59:36Z</dcterms:modified>
</cp:coreProperties>
</file>